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7" r:id="rId8"/>
    <p:sldId id="259" r:id="rId9"/>
    <p:sldId id="260" r:id="rId10"/>
    <p:sldId id="261" r:id="rId11"/>
    <p:sldId id="263" r:id="rId12"/>
    <p:sldId id="262" r:id="rId13"/>
    <p:sldId id="264" r:id="rId14"/>
    <p:sldId id="269" r:id="rId15"/>
    <p:sldId id="266" r:id="rId16"/>
    <p:sldId id="268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B2D9E-35A5-8246-9775-970CAA2ABD35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66C9A34E-1FE7-3448-87C8-89FD590AA83E}">
      <dgm:prSet phldrT="[Text]"/>
      <dgm:spPr>
        <a:xfrm>
          <a:off x="1160" y="0"/>
          <a:ext cx="1901051" cy="688803"/>
        </a:xfrm>
        <a:prstGeom prst="homePlate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VETDSS Growth</a:t>
          </a:r>
        </a:p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Certificate I,II,III</a:t>
          </a:r>
        </a:p>
      </dgm:t>
    </dgm:pt>
    <dgm:pt modelId="{BCE86210-E2D2-854B-9FB2-C4B4226DC5A7}" type="parTrans" cxnId="{6C117B4C-2C67-CF43-B819-25140141184F}">
      <dgm:prSet/>
      <dgm:spPr/>
      <dgm:t>
        <a:bodyPr/>
        <a:lstStyle/>
        <a:p>
          <a:endParaRPr lang="en-GB"/>
        </a:p>
      </dgm:t>
    </dgm:pt>
    <dgm:pt modelId="{D8DA3557-ABD6-8D49-A0AF-205CC963E1F7}" type="sibTrans" cxnId="{6C117B4C-2C67-CF43-B819-25140141184F}">
      <dgm:prSet/>
      <dgm:spPr/>
      <dgm:t>
        <a:bodyPr/>
        <a:lstStyle/>
        <a:p>
          <a:endParaRPr lang="en-GB"/>
        </a:p>
      </dgm:t>
    </dgm:pt>
    <dgm:pt modelId="{B77E7629-58AF-9244-AFA5-BB4E10DDED45}">
      <dgm:prSet phldrT="[Text]"/>
      <dgm:spPr>
        <a:xfrm>
          <a:off x="1522001" y="0"/>
          <a:ext cx="1901051" cy="688803"/>
        </a:xfrm>
        <a:prstGeom prst="chevron">
          <a:avLst/>
        </a:prstGeom>
        <a:solidFill>
          <a:srgbClr val="C74298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2019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13</a:t>
          </a:r>
        </a:p>
      </dgm:t>
    </dgm:pt>
    <dgm:pt modelId="{30CCFF72-ECAB-E24C-A709-673CEF6FC1DC}" type="parTrans" cxnId="{7E229C68-A4FA-8043-8549-D837DCB6E344}">
      <dgm:prSet/>
      <dgm:spPr/>
      <dgm:t>
        <a:bodyPr/>
        <a:lstStyle/>
        <a:p>
          <a:endParaRPr lang="en-GB"/>
        </a:p>
      </dgm:t>
    </dgm:pt>
    <dgm:pt modelId="{146560C0-A84E-8541-B234-86C537EA30F1}" type="sibTrans" cxnId="{7E229C68-A4FA-8043-8549-D837DCB6E344}">
      <dgm:prSet/>
      <dgm:spPr/>
      <dgm:t>
        <a:bodyPr/>
        <a:lstStyle/>
        <a:p>
          <a:endParaRPr lang="en-GB"/>
        </a:p>
      </dgm:t>
    </dgm:pt>
    <dgm:pt modelId="{0316B082-030D-2941-BC52-D7A82F41FF62}">
      <dgm:prSet phldrT="[Text]"/>
      <dgm:spPr>
        <a:xfrm>
          <a:off x="3042842" y="0"/>
          <a:ext cx="1901051" cy="688803"/>
        </a:xfrm>
        <a:prstGeom prst="chevron">
          <a:avLst/>
        </a:prstGeom>
        <a:solidFill>
          <a:srgbClr val="C7429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2020</a:t>
          </a:r>
        </a:p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29</a:t>
          </a:r>
        </a:p>
      </dgm:t>
    </dgm:pt>
    <dgm:pt modelId="{6AB3DF05-DAE3-854D-968F-F8FE00B88BC4}" type="parTrans" cxnId="{CF4CA61B-893F-FE40-9F26-A53D76AD8756}">
      <dgm:prSet/>
      <dgm:spPr/>
      <dgm:t>
        <a:bodyPr/>
        <a:lstStyle/>
        <a:p>
          <a:endParaRPr lang="en-GB"/>
        </a:p>
      </dgm:t>
    </dgm:pt>
    <dgm:pt modelId="{E909B18D-ADDA-5849-AAFD-04A3AB9D5378}" type="sibTrans" cxnId="{CF4CA61B-893F-FE40-9F26-A53D76AD8756}">
      <dgm:prSet/>
      <dgm:spPr/>
      <dgm:t>
        <a:bodyPr/>
        <a:lstStyle/>
        <a:p>
          <a:endParaRPr lang="en-GB"/>
        </a:p>
      </dgm:t>
    </dgm:pt>
    <dgm:pt modelId="{9CC0C200-D36A-FF4C-BAC6-F6F7B4F6442C}">
      <dgm:prSet/>
      <dgm:spPr>
        <a:xfrm>
          <a:off x="4563683" y="0"/>
          <a:ext cx="1901051" cy="688803"/>
        </a:xfrm>
        <a:prstGeom prst="chevron">
          <a:avLst/>
        </a:prstGeom>
        <a:solidFill>
          <a:srgbClr val="C74298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2021</a:t>
          </a:r>
        </a:p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83</a:t>
          </a:r>
        </a:p>
      </dgm:t>
    </dgm:pt>
    <dgm:pt modelId="{A5750999-D7E3-1246-9589-3A4E87D11690}" type="parTrans" cxnId="{474F1085-43C4-4645-829D-2AEAEF100F00}">
      <dgm:prSet/>
      <dgm:spPr/>
      <dgm:t>
        <a:bodyPr/>
        <a:lstStyle/>
        <a:p>
          <a:endParaRPr lang="en-GB"/>
        </a:p>
      </dgm:t>
    </dgm:pt>
    <dgm:pt modelId="{F801AA15-1053-E54D-83E3-D42FC843EE51}" type="sibTrans" cxnId="{474F1085-43C4-4645-829D-2AEAEF100F00}">
      <dgm:prSet/>
      <dgm:spPr/>
      <dgm:t>
        <a:bodyPr/>
        <a:lstStyle/>
        <a:p>
          <a:endParaRPr lang="en-GB"/>
        </a:p>
      </dgm:t>
    </dgm:pt>
    <dgm:pt modelId="{A5E6EFD6-4474-2445-B1FB-53EDCB99EC8A}">
      <dgm:prSet/>
      <dgm:spPr>
        <a:xfrm>
          <a:off x="6084524" y="0"/>
          <a:ext cx="1901051" cy="688803"/>
        </a:xfrm>
        <a:prstGeom prst="chevron">
          <a:avLst/>
        </a:prstGeom>
        <a:solidFill>
          <a:srgbClr val="C74298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2022</a:t>
          </a:r>
        </a:p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71</a:t>
          </a:r>
        </a:p>
      </dgm:t>
    </dgm:pt>
    <dgm:pt modelId="{327EBDE6-7B77-1544-B9DA-D880FC2A5F7E}" type="parTrans" cxnId="{AA0902F9-736F-8C47-822D-8325DD7298BE}">
      <dgm:prSet/>
      <dgm:spPr/>
      <dgm:t>
        <a:bodyPr/>
        <a:lstStyle/>
        <a:p>
          <a:endParaRPr lang="en-GB"/>
        </a:p>
      </dgm:t>
    </dgm:pt>
    <dgm:pt modelId="{523306F2-C1A7-4C4C-B6F7-110987C0A7D1}" type="sibTrans" cxnId="{AA0902F9-736F-8C47-822D-8325DD7298BE}">
      <dgm:prSet/>
      <dgm:spPr/>
      <dgm:t>
        <a:bodyPr/>
        <a:lstStyle/>
        <a:p>
          <a:endParaRPr lang="en-GB"/>
        </a:p>
      </dgm:t>
    </dgm:pt>
    <dgm:pt modelId="{1CA9A9CC-4742-7C4D-8B29-F746A0B939C6}">
      <dgm:prSet/>
      <dgm:spPr>
        <a:xfrm>
          <a:off x="7605365" y="0"/>
          <a:ext cx="1901051" cy="688803"/>
        </a:xfrm>
        <a:prstGeom prst="chevron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2023</a:t>
          </a:r>
        </a:p>
        <a:p>
          <a:pPr>
            <a:spcAft>
              <a:spcPts val="0"/>
            </a:spcAft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84</a:t>
          </a:r>
        </a:p>
      </dgm:t>
    </dgm:pt>
    <dgm:pt modelId="{24EA85AC-E776-EC41-97BB-860055B277A2}" type="parTrans" cxnId="{CD8F0860-E824-3845-873E-FC68354254DB}">
      <dgm:prSet/>
      <dgm:spPr/>
      <dgm:t>
        <a:bodyPr/>
        <a:lstStyle/>
        <a:p>
          <a:endParaRPr lang="en-GB"/>
        </a:p>
      </dgm:t>
    </dgm:pt>
    <dgm:pt modelId="{6FB631C2-3CAC-EE4E-B18F-7E9E371BD2AD}" type="sibTrans" cxnId="{CD8F0860-E824-3845-873E-FC68354254DB}">
      <dgm:prSet/>
      <dgm:spPr/>
      <dgm:t>
        <a:bodyPr/>
        <a:lstStyle/>
        <a:p>
          <a:endParaRPr lang="en-GB"/>
        </a:p>
      </dgm:t>
    </dgm:pt>
    <dgm:pt modelId="{28A22963-3F3A-F44D-BA9F-A31F7572A819}" type="pres">
      <dgm:prSet presAssocID="{3AAB2D9E-35A5-8246-9775-970CAA2ABD35}" presName="Name0" presStyleCnt="0">
        <dgm:presLayoutVars>
          <dgm:dir/>
          <dgm:resizeHandles val="exact"/>
        </dgm:presLayoutVars>
      </dgm:prSet>
      <dgm:spPr/>
    </dgm:pt>
    <dgm:pt modelId="{F6796990-BA70-124C-8EB8-13C0F4ADEEC0}" type="pres">
      <dgm:prSet presAssocID="{66C9A34E-1FE7-3448-87C8-89FD590AA83E}" presName="parTxOnly" presStyleLbl="node1" presStyleIdx="0" presStyleCnt="6">
        <dgm:presLayoutVars>
          <dgm:bulletEnabled val="1"/>
        </dgm:presLayoutVars>
      </dgm:prSet>
      <dgm:spPr/>
    </dgm:pt>
    <dgm:pt modelId="{1877E5DD-42D9-3C4B-A381-C6D4AB874AAC}" type="pres">
      <dgm:prSet presAssocID="{D8DA3557-ABD6-8D49-A0AF-205CC963E1F7}" presName="parSpace" presStyleCnt="0"/>
      <dgm:spPr/>
    </dgm:pt>
    <dgm:pt modelId="{8D37BAA9-9375-DF4E-9076-CBE6484391E0}" type="pres">
      <dgm:prSet presAssocID="{B77E7629-58AF-9244-AFA5-BB4E10DDED45}" presName="parTxOnly" presStyleLbl="node1" presStyleIdx="1" presStyleCnt="6">
        <dgm:presLayoutVars>
          <dgm:bulletEnabled val="1"/>
        </dgm:presLayoutVars>
      </dgm:prSet>
      <dgm:spPr/>
    </dgm:pt>
    <dgm:pt modelId="{B6B895C0-B420-384A-95C7-ECB6F76F80B9}" type="pres">
      <dgm:prSet presAssocID="{146560C0-A84E-8541-B234-86C537EA30F1}" presName="parSpace" presStyleCnt="0"/>
      <dgm:spPr/>
    </dgm:pt>
    <dgm:pt modelId="{639EEA86-5DA7-6946-BA95-D5107F051887}" type="pres">
      <dgm:prSet presAssocID="{0316B082-030D-2941-BC52-D7A82F41FF62}" presName="parTxOnly" presStyleLbl="node1" presStyleIdx="2" presStyleCnt="6">
        <dgm:presLayoutVars>
          <dgm:bulletEnabled val="1"/>
        </dgm:presLayoutVars>
      </dgm:prSet>
      <dgm:spPr/>
    </dgm:pt>
    <dgm:pt modelId="{FB2F7C92-C894-B646-B0F3-ED2A19FDA979}" type="pres">
      <dgm:prSet presAssocID="{E909B18D-ADDA-5849-AAFD-04A3AB9D5378}" presName="parSpace" presStyleCnt="0"/>
      <dgm:spPr/>
    </dgm:pt>
    <dgm:pt modelId="{D659E33B-8330-9A4A-8450-A0C358BF052B}" type="pres">
      <dgm:prSet presAssocID="{9CC0C200-D36A-FF4C-BAC6-F6F7B4F6442C}" presName="parTxOnly" presStyleLbl="node1" presStyleIdx="3" presStyleCnt="6">
        <dgm:presLayoutVars>
          <dgm:bulletEnabled val="1"/>
        </dgm:presLayoutVars>
      </dgm:prSet>
      <dgm:spPr/>
    </dgm:pt>
    <dgm:pt modelId="{3292C93F-55C3-1942-BAF5-5378DD342F63}" type="pres">
      <dgm:prSet presAssocID="{F801AA15-1053-E54D-83E3-D42FC843EE51}" presName="parSpace" presStyleCnt="0"/>
      <dgm:spPr/>
    </dgm:pt>
    <dgm:pt modelId="{3F6846CB-96E2-3644-9323-8E055BB11EF1}" type="pres">
      <dgm:prSet presAssocID="{A5E6EFD6-4474-2445-B1FB-53EDCB99EC8A}" presName="parTxOnly" presStyleLbl="node1" presStyleIdx="4" presStyleCnt="6">
        <dgm:presLayoutVars>
          <dgm:bulletEnabled val="1"/>
        </dgm:presLayoutVars>
      </dgm:prSet>
      <dgm:spPr/>
    </dgm:pt>
    <dgm:pt modelId="{DF02A9C0-545E-5946-9F4C-AF5EC23028FB}" type="pres">
      <dgm:prSet presAssocID="{523306F2-C1A7-4C4C-B6F7-110987C0A7D1}" presName="parSpace" presStyleCnt="0"/>
      <dgm:spPr/>
    </dgm:pt>
    <dgm:pt modelId="{FBAA6901-CE11-804C-996A-B2BEA67BD592}" type="pres">
      <dgm:prSet presAssocID="{1CA9A9CC-4742-7C4D-8B29-F746A0B939C6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CF4CA61B-893F-FE40-9F26-A53D76AD8756}" srcId="{3AAB2D9E-35A5-8246-9775-970CAA2ABD35}" destId="{0316B082-030D-2941-BC52-D7A82F41FF62}" srcOrd="2" destOrd="0" parTransId="{6AB3DF05-DAE3-854D-968F-F8FE00B88BC4}" sibTransId="{E909B18D-ADDA-5849-AAFD-04A3AB9D5378}"/>
    <dgm:cxn modelId="{45821021-014B-FE4E-A054-9FA2D933FA20}" type="presOf" srcId="{0316B082-030D-2941-BC52-D7A82F41FF62}" destId="{639EEA86-5DA7-6946-BA95-D5107F051887}" srcOrd="0" destOrd="0" presId="urn:microsoft.com/office/officeart/2005/8/layout/hChevron3"/>
    <dgm:cxn modelId="{8A08292C-7685-C44B-937D-2D6EB18543B0}" type="presOf" srcId="{3AAB2D9E-35A5-8246-9775-970CAA2ABD35}" destId="{28A22963-3F3A-F44D-BA9F-A31F7572A819}" srcOrd="0" destOrd="0" presId="urn:microsoft.com/office/officeart/2005/8/layout/hChevron3"/>
    <dgm:cxn modelId="{CD8F0860-E824-3845-873E-FC68354254DB}" srcId="{3AAB2D9E-35A5-8246-9775-970CAA2ABD35}" destId="{1CA9A9CC-4742-7C4D-8B29-F746A0B939C6}" srcOrd="5" destOrd="0" parTransId="{24EA85AC-E776-EC41-97BB-860055B277A2}" sibTransId="{6FB631C2-3CAC-EE4E-B18F-7E9E371BD2AD}"/>
    <dgm:cxn modelId="{7239DB47-871A-7F47-B93E-5EE66775013A}" type="presOf" srcId="{1CA9A9CC-4742-7C4D-8B29-F746A0B939C6}" destId="{FBAA6901-CE11-804C-996A-B2BEA67BD592}" srcOrd="0" destOrd="0" presId="urn:microsoft.com/office/officeart/2005/8/layout/hChevron3"/>
    <dgm:cxn modelId="{7E229C68-A4FA-8043-8549-D837DCB6E344}" srcId="{3AAB2D9E-35A5-8246-9775-970CAA2ABD35}" destId="{B77E7629-58AF-9244-AFA5-BB4E10DDED45}" srcOrd="1" destOrd="0" parTransId="{30CCFF72-ECAB-E24C-A709-673CEF6FC1DC}" sibTransId="{146560C0-A84E-8541-B234-86C537EA30F1}"/>
    <dgm:cxn modelId="{6C117B4C-2C67-CF43-B819-25140141184F}" srcId="{3AAB2D9E-35A5-8246-9775-970CAA2ABD35}" destId="{66C9A34E-1FE7-3448-87C8-89FD590AA83E}" srcOrd="0" destOrd="0" parTransId="{BCE86210-E2D2-854B-9FB2-C4B4226DC5A7}" sibTransId="{D8DA3557-ABD6-8D49-A0AF-205CC963E1F7}"/>
    <dgm:cxn modelId="{474F1085-43C4-4645-829D-2AEAEF100F00}" srcId="{3AAB2D9E-35A5-8246-9775-970CAA2ABD35}" destId="{9CC0C200-D36A-FF4C-BAC6-F6F7B4F6442C}" srcOrd="3" destOrd="0" parTransId="{A5750999-D7E3-1246-9589-3A4E87D11690}" sibTransId="{F801AA15-1053-E54D-83E3-D42FC843EE51}"/>
    <dgm:cxn modelId="{4175469F-A5EC-8449-AD5E-C541F0B89F80}" type="presOf" srcId="{A5E6EFD6-4474-2445-B1FB-53EDCB99EC8A}" destId="{3F6846CB-96E2-3644-9323-8E055BB11EF1}" srcOrd="0" destOrd="0" presId="urn:microsoft.com/office/officeart/2005/8/layout/hChevron3"/>
    <dgm:cxn modelId="{5996A5DE-2991-C84E-95D7-BFBD31A93D24}" type="presOf" srcId="{66C9A34E-1FE7-3448-87C8-89FD590AA83E}" destId="{F6796990-BA70-124C-8EB8-13C0F4ADEEC0}" srcOrd="0" destOrd="0" presId="urn:microsoft.com/office/officeart/2005/8/layout/hChevron3"/>
    <dgm:cxn modelId="{DE076BEA-20EA-D94E-844F-56A28E0013F2}" type="presOf" srcId="{B77E7629-58AF-9244-AFA5-BB4E10DDED45}" destId="{8D37BAA9-9375-DF4E-9076-CBE6484391E0}" srcOrd="0" destOrd="0" presId="urn:microsoft.com/office/officeart/2005/8/layout/hChevron3"/>
    <dgm:cxn modelId="{AA0902F9-736F-8C47-822D-8325DD7298BE}" srcId="{3AAB2D9E-35A5-8246-9775-970CAA2ABD35}" destId="{A5E6EFD6-4474-2445-B1FB-53EDCB99EC8A}" srcOrd="4" destOrd="0" parTransId="{327EBDE6-7B77-1544-B9DA-D880FC2A5F7E}" sibTransId="{523306F2-C1A7-4C4C-B6F7-110987C0A7D1}"/>
    <dgm:cxn modelId="{B72313FA-054C-A84A-B80D-DB098F977F04}" type="presOf" srcId="{9CC0C200-D36A-FF4C-BAC6-F6F7B4F6442C}" destId="{D659E33B-8330-9A4A-8450-A0C358BF052B}" srcOrd="0" destOrd="0" presId="urn:microsoft.com/office/officeart/2005/8/layout/hChevron3"/>
    <dgm:cxn modelId="{95067158-996D-6440-A48F-7EEDC60564D1}" type="presParOf" srcId="{28A22963-3F3A-F44D-BA9F-A31F7572A819}" destId="{F6796990-BA70-124C-8EB8-13C0F4ADEEC0}" srcOrd="0" destOrd="0" presId="urn:microsoft.com/office/officeart/2005/8/layout/hChevron3"/>
    <dgm:cxn modelId="{AD3D6175-8C0D-FE4D-98FD-FAB9A3CED141}" type="presParOf" srcId="{28A22963-3F3A-F44D-BA9F-A31F7572A819}" destId="{1877E5DD-42D9-3C4B-A381-C6D4AB874AAC}" srcOrd="1" destOrd="0" presId="urn:microsoft.com/office/officeart/2005/8/layout/hChevron3"/>
    <dgm:cxn modelId="{6972A425-C02C-F647-BEF2-EA5D13DE13C2}" type="presParOf" srcId="{28A22963-3F3A-F44D-BA9F-A31F7572A819}" destId="{8D37BAA9-9375-DF4E-9076-CBE6484391E0}" srcOrd="2" destOrd="0" presId="urn:microsoft.com/office/officeart/2005/8/layout/hChevron3"/>
    <dgm:cxn modelId="{0C326E32-4FC8-6B46-8C91-8B3E915BDFB7}" type="presParOf" srcId="{28A22963-3F3A-F44D-BA9F-A31F7572A819}" destId="{B6B895C0-B420-384A-95C7-ECB6F76F80B9}" srcOrd="3" destOrd="0" presId="urn:microsoft.com/office/officeart/2005/8/layout/hChevron3"/>
    <dgm:cxn modelId="{C13A7A5D-C542-264C-965F-09574BBF6C7C}" type="presParOf" srcId="{28A22963-3F3A-F44D-BA9F-A31F7572A819}" destId="{639EEA86-5DA7-6946-BA95-D5107F051887}" srcOrd="4" destOrd="0" presId="urn:microsoft.com/office/officeart/2005/8/layout/hChevron3"/>
    <dgm:cxn modelId="{8ABEEC2B-2681-5542-91EB-80EB05921761}" type="presParOf" srcId="{28A22963-3F3A-F44D-BA9F-A31F7572A819}" destId="{FB2F7C92-C894-B646-B0F3-ED2A19FDA979}" srcOrd="5" destOrd="0" presId="urn:microsoft.com/office/officeart/2005/8/layout/hChevron3"/>
    <dgm:cxn modelId="{72886A27-49B6-4046-AF6D-0587D6657D56}" type="presParOf" srcId="{28A22963-3F3A-F44D-BA9F-A31F7572A819}" destId="{D659E33B-8330-9A4A-8450-A0C358BF052B}" srcOrd="6" destOrd="0" presId="urn:microsoft.com/office/officeart/2005/8/layout/hChevron3"/>
    <dgm:cxn modelId="{DDB8B636-2673-774F-8475-BFE7C431659A}" type="presParOf" srcId="{28A22963-3F3A-F44D-BA9F-A31F7572A819}" destId="{3292C93F-55C3-1942-BAF5-5378DD342F63}" srcOrd="7" destOrd="0" presId="urn:microsoft.com/office/officeart/2005/8/layout/hChevron3"/>
    <dgm:cxn modelId="{43374ED1-F4D7-7545-95D1-D6AD09D240DD}" type="presParOf" srcId="{28A22963-3F3A-F44D-BA9F-A31F7572A819}" destId="{3F6846CB-96E2-3644-9323-8E055BB11EF1}" srcOrd="8" destOrd="0" presId="urn:microsoft.com/office/officeart/2005/8/layout/hChevron3"/>
    <dgm:cxn modelId="{7AA2255C-A6CA-354E-AF67-A24DB9D35836}" type="presParOf" srcId="{28A22963-3F3A-F44D-BA9F-A31F7572A819}" destId="{DF02A9C0-545E-5946-9F4C-AF5EC23028FB}" srcOrd="9" destOrd="0" presId="urn:microsoft.com/office/officeart/2005/8/layout/hChevron3"/>
    <dgm:cxn modelId="{22AD7A54-D93C-FF44-BF83-D9453D61F9E9}" type="presParOf" srcId="{28A22963-3F3A-F44D-BA9F-A31F7572A819}" destId="{FBAA6901-CE11-804C-996A-B2BEA67BD592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B2D9E-35A5-8246-9775-970CAA2ABD35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66C9A34E-1FE7-3448-87C8-89FD590AA83E}">
      <dgm:prSet phldrT="[Text]"/>
      <dgm:spPr>
        <a:xfrm>
          <a:off x="1160" y="0"/>
          <a:ext cx="1901051" cy="688803"/>
        </a:xfrm>
        <a:prstGeom prst="homePlate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Certificate 1 Growth</a:t>
          </a:r>
        </a:p>
      </dgm:t>
    </dgm:pt>
    <dgm:pt modelId="{BCE86210-E2D2-854B-9FB2-C4B4226DC5A7}" type="parTrans" cxnId="{6C117B4C-2C67-CF43-B819-25140141184F}">
      <dgm:prSet/>
      <dgm:spPr/>
      <dgm:t>
        <a:bodyPr/>
        <a:lstStyle/>
        <a:p>
          <a:endParaRPr lang="en-GB"/>
        </a:p>
      </dgm:t>
    </dgm:pt>
    <dgm:pt modelId="{D8DA3557-ABD6-8D49-A0AF-205CC963E1F7}" type="sibTrans" cxnId="{6C117B4C-2C67-CF43-B819-25140141184F}">
      <dgm:prSet/>
      <dgm:spPr/>
      <dgm:t>
        <a:bodyPr/>
        <a:lstStyle/>
        <a:p>
          <a:endParaRPr lang="en-GB"/>
        </a:p>
      </dgm:t>
    </dgm:pt>
    <dgm:pt modelId="{B77E7629-58AF-9244-AFA5-BB4E10DDED45}">
      <dgm:prSet phldrT="[Text]" custT="1"/>
      <dgm:spPr>
        <a:xfrm>
          <a:off x="1522001" y="0"/>
          <a:ext cx="1901051" cy="688803"/>
        </a:xfrm>
        <a:prstGeom prst="chevron">
          <a:avLst/>
        </a:prstGeom>
        <a:solidFill>
          <a:srgbClr val="C74298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2019</a:t>
          </a:r>
        </a:p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0</a:t>
          </a:r>
        </a:p>
      </dgm:t>
    </dgm:pt>
    <dgm:pt modelId="{30CCFF72-ECAB-E24C-A709-673CEF6FC1DC}" type="parTrans" cxnId="{7E229C68-A4FA-8043-8549-D837DCB6E344}">
      <dgm:prSet/>
      <dgm:spPr/>
      <dgm:t>
        <a:bodyPr/>
        <a:lstStyle/>
        <a:p>
          <a:endParaRPr lang="en-GB"/>
        </a:p>
      </dgm:t>
    </dgm:pt>
    <dgm:pt modelId="{146560C0-A84E-8541-B234-86C537EA30F1}" type="sibTrans" cxnId="{7E229C68-A4FA-8043-8549-D837DCB6E344}">
      <dgm:prSet/>
      <dgm:spPr/>
      <dgm:t>
        <a:bodyPr/>
        <a:lstStyle/>
        <a:p>
          <a:endParaRPr lang="en-GB"/>
        </a:p>
      </dgm:t>
    </dgm:pt>
    <dgm:pt modelId="{0316B082-030D-2941-BC52-D7A82F41FF62}">
      <dgm:prSet phldrT="[Text]" custT="1"/>
      <dgm:spPr>
        <a:xfrm>
          <a:off x="3042842" y="0"/>
          <a:ext cx="1901051" cy="688803"/>
        </a:xfrm>
        <a:prstGeom prst="chevron">
          <a:avLst/>
        </a:prstGeom>
        <a:solidFill>
          <a:srgbClr val="C7429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2020</a:t>
          </a:r>
        </a:p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0</a:t>
          </a:r>
        </a:p>
      </dgm:t>
    </dgm:pt>
    <dgm:pt modelId="{6AB3DF05-DAE3-854D-968F-F8FE00B88BC4}" type="parTrans" cxnId="{CF4CA61B-893F-FE40-9F26-A53D76AD8756}">
      <dgm:prSet/>
      <dgm:spPr/>
      <dgm:t>
        <a:bodyPr/>
        <a:lstStyle/>
        <a:p>
          <a:endParaRPr lang="en-GB"/>
        </a:p>
      </dgm:t>
    </dgm:pt>
    <dgm:pt modelId="{E909B18D-ADDA-5849-AAFD-04A3AB9D5378}" type="sibTrans" cxnId="{CF4CA61B-893F-FE40-9F26-A53D76AD8756}">
      <dgm:prSet/>
      <dgm:spPr/>
      <dgm:t>
        <a:bodyPr/>
        <a:lstStyle/>
        <a:p>
          <a:endParaRPr lang="en-GB"/>
        </a:p>
      </dgm:t>
    </dgm:pt>
    <dgm:pt modelId="{9CC0C200-D36A-FF4C-BAC6-F6F7B4F6442C}">
      <dgm:prSet custT="1"/>
      <dgm:spPr>
        <a:xfrm>
          <a:off x="4563683" y="0"/>
          <a:ext cx="1901051" cy="688803"/>
        </a:xfrm>
        <a:prstGeom prst="chevron">
          <a:avLst/>
        </a:prstGeom>
        <a:solidFill>
          <a:srgbClr val="C74298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2021</a:t>
          </a:r>
        </a:p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0</a:t>
          </a:r>
        </a:p>
      </dgm:t>
    </dgm:pt>
    <dgm:pt modelId="{A5750999-D7E3-1246-9589-3A4E87D11690}" type="parTrans" cxnId="{474F1085-43C4-4645-829D-2AEAEF100F00}">
      <dgm:prSet/>
      <dgm:spPr/>
      <dgm:t>
        <a:bodyPr/>
        <a:lstStyle/>
        <a:p>
          <a:endParaRPr lang="en-GB"/>
        </a:p>
      </dgm:t>
    </dgm:pt>
    <dgm:pt modelId="{F801AA15-1053-E54D-83E3-D42FC843EE51}" type="sibTrans" cxnId="{474F1085-43C4-4645-829D-2AEAEF100F00}">
      <dgm:prSet/>
      <dgm:spPr/>
      <dgm:t>
        <a:bodyPr/>
        <a:lstStyle/>
        <a:p>
          <a:endParaRPr lang="en-GB"/>
        </a:p>
      </dgm:t>
    </dgm:pt>
    <dgm:pt modelId="{A5E6EFD6-4474-2445-B1FB-53EDCB99EC8A}">
      <dgm:prSet custT="1"/>
      <dgm:spPr>
        <a:xfrm>
          <a:off x="6084524" y="0"/>
          <a:ext cx="1901051" cy="688803"/>
        </a:xfrm>
        <a:prstGeom prst="chevron">
          <a:avLst/>
        </a:prstGeom>
        <a:solidFill>
          <a:srgbClr val="C74298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2022</a:t>
          </a:r>
        </a:p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10</a:t>
          </a:r>
        </a:p>
      </dgm:t>
    </dgm:pt>
    <dgm:pt modelId="{327EBDE6-7B77-1544-B9DA-D880FC2A5F7E}" type="parTrans" cxnId="{AA0902F9-736F-8C47-822D-8325DD7298BE}">
      <dgm:prSet/>
      <dgm:spPr/>
      <dgm:t>
        <a:bodyPr/>
        <a:lstStyle/>
        <a:p>
          <a:endParaRPr lang="en-GB"/>
        </a:p>
      </dgm:t>
    </dgm:pt>
    <dgm:pt modelId="{523306F2-C1A7-4C4C-B6F7-110987C0A7D1}" type="sibTrans" cxnId="{AA0902F9-736F-8C47-822D-8325DD7298BE}">
      <dgm:prSet/>
      <dgm:spPr/>
      <dgm:t>
        <a:bodyPr/>
        <a:lstStyle/>
        <a:p>
          <a:endParaRPr lang="en-GB"/>
        </a:p>
      </dgm:t>
    </dgm:pt>
    <dgm:pt modelId="{1CA9A9CC-4742-7C4D-8B29-F746A0B939C6}">
      <dgm:prSet custT="1"/>
      <dgm:spPr>
        <a:xfrm>
          <a:off x="7605365" y="0"/>
          <a:ext cx="1901051" cy="688803"/>
        </a:xfrm>
        <a:prstGeom prst="chevron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2023</a:t>
          </a:r>
        </a:p>
        <a:p>
          <a:pPr>
            <a:spcAft>
              <a:spcPts val="0"/>
            </a:spcAft>
            <a:buNone/>
          </a:pPr>
          <a:r>
            <a:rPr lang="en-GB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30</a:t>
          </a:r>
        </a:p>
      </dgm:t>
    </dgm:pt>
    <dgm:pt modelId="{24EA85AC-E776-EC41-97BB-860055B277A2}" type="parTrans" cxnId="{CD8F0860-E824-3845-873E-FC68354254DB}">
      <dgm:prSet/>
      <dgm:spPr/>
      <dgm:t>
        <a:bodyPr/>
        <a:lstStyle/>
        <a:p>
          <a:endParaRPr lang="en-GB"/>
        </a:p>
      </dgm:t>
    </dgm:pt>
    <dgm:pt modelId="{6FB631C2-3CAC-EE4E-B18F-7E9E371BD2AD}" type="sibTrans" cxnId="{CD8F0860-E824-3845-873E-FC68354254DB}">
      <dgm:prSet/>
      <dgm:spPr/>
      <dgm:t>
        <a:bodyPr/>
        <a:lstStyle/>
        <a:p>
          <a:endParaRPr lang="en-GB"/>
        </a:p>
      </dgm:t>
    </dgm:pt>
    <dgm:pt modelId="{28A22963-3F3A-F44D-BA9F-A31F7572A819}" type="pres">
      <dgm:prSet presAssocID="{3AAB2D9E-35A5-8246-9775-970CAA2ABD35}" presName="Name0" presStyleCnt="0">
        <dgm:presLayoutVars>
          <dgm:dir/>
          <dgm:resizeHandles val="exact"/>
        </dgm:presLayoutVars>
      </dgm:prSet>
      <dgm:spPr/>
    </dgm:pt>
    <dgm:pt modelId="{F6796990-BA70-124C-8EB8-13C0F4ADEEC0}" type="pres">
      <dgm:prSet presAssocID="{66C9A34E-1FE7-3448-87C8-89FD590AA83E}" presName="parTxOnly" presStyleLbl="node1" presStyleIdx="0" presStyleCnt="6">
        <dgm:presLayoutVars>
          <dgm:bulletEnabled val="1"/>
        </dgm:presLayoutVars>
      </dgm:prSet>
      <dgm:spPr/>
    </dgm:pt>
    <dgm:pt modelId="{1877E5DD-42D9-3C4B-A381-C6D4AB874AAC}" type="pres">
      <dgm:prSet presAssocID="{D8DA3557-ABD6-8D49-A0AF-205CC963E1F7}" presName="parSpace" presStyleCnt="0"/>
      <dgm:spPr/>
    </dgm:pt>
    <dgm:pt modelId="{8D37BAA9-9375-DF4E-9076-CBE6484391E0}" type="pres">
      <dgm:prSet presAssocID="{B77E7629-58AF-9244-AFA5-BB4E10DDED45}" presName="parTxOnly" presStyleLbl="node1" presStyleIdx="1" presStyleCnt="6">
        <dgm:presLayoutVars>
          <dgm:bulletEnabled val="1"/>
        </dgm:presLayoutVars>
      </dgm:prSet>
      <dgm:spPr/>
    </dgm:pt>
    <dgm:pt modelId="{B6B895C0-B420-384A-95C7-ECB6F76F80B9}" type="pres">
      <dgm:prSet presAssocID="{146560C0-A84E-8541-B234-86C537EA30F1}" presName="parSpace" presStyleCnt="0"/>
      <dgm:spPr/>
    </dgm:pt>
    <dgm:pt modelId="{639EEA86-5DA7-6946-BA95-D5107F051887}" type="pres">
      <dgm:prSet presAssocID="{0316B082-030D-2941-BC52-D7A82F41FF62}" presName="parTxOnly" presStyleLbl="node1" presStyleIdx="2" presStyleCnt="6">
        <dgm:presLayoutVars>
          <dgm:bulletEnabled val="1"/>
        </dgm:presLayoutVars>
      </dgm:prSet>
      <dgm:spPr/>
    </dgm:pt>
    <dgm:pt modelId="{FB2F7C92-C894-B646-B0F3-ED2A19FDA979}" type="pres">
      <dgm:prSet presAssocID="{E909B18D-ADDA-5849-AAFD-04A3AB9D5378}" presName="parSpace" presStyleCnt="0"/>
      <dgm:spPr/>
    </dgm:pt>
    <dgm:pt modelId="{D659E33B-8330-9A4A-8450-A0C358BF052B}" type="pres">
      <dgm:prSet presAssocID="{9CC0C200-D36A-FF4C-BAC6-F6F7B4F6442C}" presName="parTxOnly" presStyleLbl="node1" presStyleIdx="3" presStyleCnt="6">
        <dgm:presLayoutVars>
          <dgm:bulletEnabled val="1"/>
        </dgm:presLayoutVars>
      </dgm:prSet>
      <dgm:spPr/>
    </dgm:pt>
    <dgm:pt modelId="{3292C93F-55C3-1942-BAF5-5378DD342F63}" type="pres">
      <dgm:prSet presAssocID="{F801AA15-1053-E54D-83E3-D42FC843EE51}" presName="parSpace" presStyleCnt="0"/>
      <dgm:spPr/>
    </dgm:pt>
    <dgm:pt modelId="{3F6846CB-96E2-3644-9323-8E055BB11EF1}" type="pres">
      <dgm:prSet presAssocID="{A5E6EFD6-4474-2445-B1FB-53EDCB99EC8A}" presName="parTxOnly" presStyleLbl="node1" presStyleIdx="4" presStyleCnt="6">
        <dgm:presLayoutVars>
          <dgm:bulletEnabled val="1"/>
        </dgm:presLayoutVars>
      </dgm:prSet>
      <dgm:spPr/>
    </dgm:pt>
    <dgm:pt modelId="{DF02A9C0-545E-5946-9F4C-AF5EC23028FB}" type="pres">
      <dgm:prSet presAssocID="{523306F2-C1A7-4C4C-B6F7-110987C0A7D1}" presName="parSpace" presStyleCnt="0"/>
      <dgm:spPr/>
    </dgm:pt>
    <dgm:pt modelId="{FBAA6901-CE11-804C-996A-B2BEA67BD592}" type="pres">
      <dgm:prSet presAssocID="{1CA9A9CC-4742-7C4D-8B29-F746A0B939C6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CF4CA61B-893F-FE40-9F26-A53D76AD8756}" srcId="{3AAB2D9E-35A5-8246-9775-970CAA2ABD35}" destId="{0316B082-030D-2941-BC52-D7A82F41FF62}" srcOrd="2" destOrd="0" parTransId="{6AB3DF05-DAE3-854D-968F-F8FE00B88BC4}" sibTransId="{E909B18D-ADDA-5849-AAFD-04A3AB9D5378}"/>
    <dgm:cxn modelId="{45821021-014B-FE4E-A054-9FA2D933FA20}" type="presOf" srcId="{0316B082-030D-2941-BC52-D7A82F41FF62}" destId="{639EEA86-5DA7-6946-BA95-D5107F051887}" srcOrd="0" destOrd="0" presId="urn:microsoft.com/office/officeart/2005/8/layout/hChevron3"/>
    <dgm:cxn modelId="{8A08292C-7685-C44B-937D-2D6EB18543B0}" type="presOf" srcId="{3AAB2D9E-35A5-8246-9775-970CAA2ABD35}" destId="{28A22963-3F3A-F44D-BA9F-A31F7572A819}" srcOrd="0" destOrd="0" presId="urn:microsoft.com/office/officeart/2005/8/layout/hChevron3"/>
    <dgm:cxn modelId="{CD8F0860-E824-3845-873E-FC68354254DB}" srcId="{3AAB2D9E-35A5-8246-9775-970CAA2ABD35}" destId="{1CA9A9CC-4742-7C4D-8B29-F746A0B939C6}" srcOrd="5" destOrd="0" parTransId="{24EA85AC-E776-EC41-97BB-860055B277A2}" sibTransId="{6FB631C2-3CAC-EE4E-B18F-7E9E371BD2AD}"/>
    <dgm:cxn modelId="{7239DB47-871A-7F47-B93E-5EE66775013A}" type="presOf" srcId="{1CA9A9CC-4742-7C4D-8B29-F746A0B939C6}" destId="{FBAA6901-CE11-804C-996A-B2BEA67BD592}" srcOrd="0" destOrd="0" presId="urn:microsoft.com/office/officeart/2005/8/layout/hChevron3"/>
    <dgm:cxn modelId="{7E229C68-A4FA-8043-8549-D837DCB6E344}" srcId="{3AAB2D9E-35A5-8246-9775-970CAA2ABD35}" destId="{B77E7629-58AF-9244-AFA5-BB4E10DDED45}" srcOrd="1" destOrd="0" parTransId="{30CCFF72-ECAB-E24C-A709-673CEF6FC1DC}" sibTransId="{146560C0-A84E-8541-B234-86C537EA30F1}"/>
    <dgm:cxn modelId="{6C117B4C-2C67-CF43-B819-25140141184F}" srcId="{3AAB2D9E-35A5-8246-9775-970CAA2ABD35}" destId="{66C9A34E-1FE7-3448-87C8-89FD590AA83E}" srcOrd="0" destOrd="0" parTransId="{BCE86210-E2D2-854B-9FB2-C4B4226DC5A7}" sibTransId="{D8DA3557-ABD6-8D49-A0AF-205CC963E1F7}"/>
    <dgm:cxn modelId="{474F1085-43C4-4645-829D-2AEAEF100F00}" srcId="{3AAB2D9E-35A5-8246-9775-970CAA2ABD35}" destId="{9CC0C200-D36A-FF4C-BAC6-F6F7B4F6442C}" srcOrd="3" destOrd="0" parTransId="{A5750999-D7E3-1246-9589-3A4E87D11690}" sibTransId="{F801AA15-1053-E54D-83E3-D42FC843EE51}"/>
    <dgm:cxn modelId="{4175469F-A5EC-8449-AD5E-C541F0B89F80}" type="presOf" srcId="{A5E6EFD6-4474-2445-B1FB-53EDCB99EC8A}" destId="{3F6846CB-96E2-3644-9323-8E055BB11EF1}" srcOrd="0" destOrd="0" presId="urn:microsoft.com/office/officeart/2005/8/layout/hChevron3"/>
    <dgm:cxn modelId="{5996A5DE-2991-C84E-95D7-BFBD31A93D24}" type="presOf" srcId="{66C9A34E-1FE7-3448-87C8-89FD590AA83E}" destId="{F6796990-BA70-124C-8EB8-13C0F4ADEEC0}" srcOrd="0" destOrd="0" presId="urn:microsoft.com/office/officeart/2005/8/layout/hChevron3"/>
    <dgm:cxn modelId="{DE076BEA-20EA-D94E-844F-56A28E0013F2}" type="presOf" srcId="{B77E7629-58AF-9244-AFA5-BB4E10DDED45}" destId="{8D37BAA9-9375-DF4E-9076-CBE6484391E0}" srcOrd="0" destOrd="0" presId="urn:microsoft.com/office/officeart/2005/8/layout/hChevron3"/>
    <dgm:cxn modelId="{AA0902F9-736F-8C47-822D-8325DD7298BE}" srcId="{3AAB2D9E-35A5-8246-9775-970CAA2ABD35}" destId="{A5E6EFD6-4474-2445-B1FB-53EDCB99EC8A}" srcOrd="4" destOrd="0" parTransId="{327EBDE6-7B77-1544-B9DA-D880FC2A5F7E}" sibTransId="{523306F2-C1A7-4C4C-B6F7-110987C0A7D1}"/>
    <dgm:cxn modelId="{B72313FA-054C-A84A-B80D-DB098F977F04}" type="presOf" srcId="{9CC0C200-D36A-FF4C-BAC6-F6F7B4F6442C}" destId="{D659E33B-8330-9A4A-8450-A0C358BF052B}" srcOrd="0" destOrd="0" presId="urn:microsoft.com/office/officeart/2005/8/layout/hChevron3"/>
    <dgm:cxn modelId="{95067158-996D-6440-A48F-7EEDC60564D1}" type="presParOf" srcId="{28A22963-3F3A-F44D-BA9F-A31F7572A819}" destId="{F6796990-BA70-124C-8EB8-13C0F4ADEEC0}" srcOrd="0" destOrd="0" presId="urn:microsoft.com/office/officeart/2005/8/layout/hChevron3"/>
    <dgm:cxn modelId="{AD3D6175-8C0D-FE4D-98FD-FAB9A3CED141}" type="presParOf" srcId="{28A22963-3F3A-F44D-BA9F-A31F7572A819}" destId="{1877E5DD-42D9-3C4B-A381-C6D4AB874AAC}" srcOrd="1" destOrd="0" presId="urn:microsoft.com/office/officeart/2005/8/layout/hChevron3"/>
    <dgm:cxn modelId="{6972A425-C02C-F647-BEF2-EA5D13DE13C2}" type="presParOf" srcId="{28A22963-3F3A-F44D-BA9F-A31F7572A819}" destId="{8D37BAA9-9375-DF4E-9076-CBE6484391E0}" srcOrd="2" destOrd="0" presId="urn:microsoft.com/office/officeart/2005/8/layout/hChevron3"/>
    <dgm:cxn modelId="{0C326E32-4FC8-6B46-8C91-8B3E915BDFB7}" type="presParOf" srcId="{28A22963-3F3A-F44D-BA9F-A31F7572A819}" destId="{B6B895C0-B420-384A-95C7-ECB6F76F80B9}" srcOrd="3" destOrd="0" presId="urn:microsoft.com/office/officeart/2005/8/layout/hChevron3"/>
    <dgm:cxn modelId="{C13A7A5D-C542-264C-965F-09574BBF6C7C}" type="presParOf" srcId="{28A22963-3F3A-F44D-BA9F-A31F7572A819}" destId="{639EEA86-5DA7-6946-BA95-D5107F051887}" srcOrd="4" destOrd="0" presId="urn:microsoft.com/office/officeart/2005/8/layout/hChevron3"/>
    <dgm:cxn modelId="{8ABEEC2B-2681-5542-91EB-80EB05921761}" type="presParOf" srcId="{28A22963-3F3A-F44D-BA9F-A31F7572A819}" destId="{FB2F7C92-C894-B646-B0F3-ED2A19FDA979}" srcOrd="5" destOrd="0" presId="urn:microsoft.com/office/officeart/2005/8/layout/hChevron3"/>
    <dgm:cxn modelId="{72886A27-49B6-4046-AF6D-0587D6657D56}" type="presParOf" srcId="{28A22963-3F3A-F44D-BA9F-A31F7572A819}" destId="{D659E33B-8330-9A4A-8450-A0C358BF052B}" srcOrd="6" destOrd="0" presId="urn:microsoft.com/office/officeart/2005/8/layout/hChevron3"/>
    <dgm:cxn modelId="{DDB8B636-2673-774F-8475-BFE7C431659A}" type="presParOf" srcId="{28A22963-3F3A-F44D-BA9F-A31F7572A819}" destId="{3292C93F-55C3-1942-BAF5-5378DD342F63}" srcOrd="7" destOrd="0" presId="urn:microsoft.com/office/officeart/2005/8/layout/hChevron3"/>
    <dgm:cxn modelId="{43374ED1-F4D7-7545-95D1-D6AD09D240DD}" type="presParOf" srcId="{28A22963-3F3A-F44D-BA9F-A31F7572A819}" destId="{3F6846CB-96E2-3644-9323-8E055BB11EF1}" srcOrd="8" destOrd="0" presId="urn:microsoft.com/office/officeart/2005/8/layout/hChevron3"/>
    <dgm:cxn modelId="{7AA2255C-A6CA-354E-AF67-A24DB9D35836}" type="presParOf" srcId="{28A22963-3F3A-F44D-BA9F-A31F7572A819}" destId="{DF02A9C0-545E-5946-9F4C-AF5EC23028FB}" srcOrd="9" destOrd="0" presId="urn:microsoft.com/office/officeart/2005/8/layout/hChevron3"/>
    <dgm:cxn modelId="{22AD7A54-D93C-FF44-BF83-D9453D61F9E9}" type="presParOf" srcId="{28A22963-3F3A-F44D-BA9F-A31F7572A819}" destId="{FBAA6901-CE11-804C-996A-B2BEA67BD592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96990-BA70-124C-8EB8-13C0F4ADEEC0}">
      <dsp:nvSpPr>
        <dsp:cNvPr id="0" name=""/>
        <dsp:cNvSpPr/>
      </dsp:nvSpPr>
      <dsp:spPr>
        <a:xfrm>
          <a:off x="1172" y="0"/>
          <a:ext cx="1920379" cy="582145"/>
        </a:xfrm>
        <a:prstGeom prst="homePlate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VETDSS Growth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Certificate I,II,III</a:t>
          </a:r>
        </a:p>
      </dsp:txBody>
      <dsp:txXfrm>
        <a:off x="1172" y="0"/>
        <a:ext cx="1774843" cy="582145"/>
      </dsp:txXfrm>
    </dsp:sp>
    <dsp:sp modelId="{8D37BAA9-9375-DF4E-9076-CBE6484391E0}">
      <dsp:nvSpPr>
        <dsp:cNvPr id="0" name=""/>
        <dsp:cNvSpPr/>
      </dsp:nvSpPr>
      <dsp:spPr>
        <a:xfrm>
          <a:off x="1537476" y="0"/>
          <a:ext cx="1920379" cy="582145"/>
        </a:xfrm>
        <a:prstGeom prst="chevron">
          <a:avLst/>
        </a:prstGeom>
        <a:solidFill>
          <a:srgbClr val="C74298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2019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13</a:t>
          </a:r>
        </a:p>
      </dsp:txBody>
      <dsp:txXfrm>
        <a:off x="1828549" y="0"/>
        <a:ext cx="1338234" cy="582145"/>
      </dsp:txXfrm>
    </dsp:sp>
    <dsp:sp modelId="{639EEA86-5DA7-6946-BA95-D5107F051887}">
      <dsp:nvSpPr>
        <dsp:cNvPr id="0" name=""/>
        <dsp:cNvSpPr/>
      </dsp:nvSpPr>
      <dsp:spPr>
        <a:xfrm>
          <a:off x="3073780" y="0"/>
          <a:ext cx="1920379" cy="582145"/>
        </a:xfrm>
        <a:prstGeom prst="chevron">
          <a:avLst/>
        </a:prstGeom>
        <a:solidFill>
          <a:srgbClr val="C7429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2020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29</a:t>
          </a:r>
        </a:p>
      </dsp:txBody>
      <dsp:txXfrm>
        <a:off x="3364853" y="0"/>
        <a:ext cx="1338234" cy="582145"/>
      </dsp:txXfrm>
    </dsp:sp>
    <dsp:sp modelId="{D659E33B-8330-9A4A-8450-A0C358BF052B}">
      <dsp:nvSpPr>
        <dsp:cNvPr id="0" name=""/>
        <dsp:cNvSpPr/>
      </dsp:nvSpPr>
      <dsp:spPr>
        <a:xfrm>
          <a:off x="4610084" y="0"/>
          <a:ext cx="1920379" cy="582145"/>
        </a:xfrm>
        <a:prstGeom prst="chevron">
          <a:avLst/>
        </a:prstGeom>
        <a:solidFill>
          <a:srgbClr val="C74298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83</a:t>
          </a:r>
        </a:p>
      </dsp:txBody>
      <dsp:txXfrm>
        <a:off x="4901157" y="0"/>
        <a:ext cx="1338234" cy="582145"/>
      </dsp:txXfrm>
    </dsp:sp>
    <dsp:sp modelId="{3F6846CB-96E2-3644-9323-8E055BB11EF1}">
      <dsp:nvSpPr>
        <dsp:cNvPr id="0" name=""/>
        <dsp:cNvSpPr/>
      </dsp:nvSpPr>
      <dsp:spPr>
        <a:xfrm>
          <a:off x="6146387" y="0"/>
          <a:ext cx="1920379" cy="582145"/>
        </a:xfrm>
        <a:prstGeom prst="chevron">
          <a:avLst/>
        </a:prstGeom>
        <a:solidFill>
          <a:srgbClr val="C74298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2022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71</a:t>
          </a:r>
        </a:p>
      </dsp:txBody>
      <dsp:txXfrm>
        <a:off x="6437460" y="0"/>
        <a:ext cx="1338234" cy="582145"/>
      </dsp:txXfrm>
    </dsp:sp>
    <dsp:sp modelId="{FBAA6901-CE11-804C-996A-B2BEA67BD592}">
      <dsp:nvSpPr>
        <dsp:cNvPr id="0" name=""/>
        <dsp:cNvSpPr/>
      </dsp:nvSpPr>
      <dsp:spPr>
        <a:xfrm>
          <a:off x="7682691" y="0"/>
          <a:ext cx="1920379" cy="582145"/>
        </a:xfrm>
        <a:prstGeom prst="chevron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84</a:t>
          </a:r>
        </a:p>
      </dsp:txBody>
      <dsp:txXfrm>
        <a:off x="7973764" y="0"/>
        <a:ext cx="1338234" cy="582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96990-BA70-124C-8EB8-13C0F4ADEEC0}">
      <dsp:nvSpPr>
        <dsp:cNvPr id="0" name=""/>
        <dsp:cNvSpPr/>
      </dsp:nvSpPr>
      <dsp:spPr>
        <a:xfrm>
          <a:off x="1172" y="0"/>
          <a:ext cx="1920379" cy="582145"/>
        </a:xfrm>
        <a:prstGeom prst="homePlate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Certificate 1 Growth</a:t>
          </a:r>
        </a:p>
      </dsp:txBody>
      <dsp:txXfrm>
        <a:off x="1172" y="0"/>
        <a:ext cx="1774843" cy="582145"/>
      </dsp:txXfrm>
    </dsp:sp>
    <dsp:sp modelId="{8D37BAA9-9375-DF4E-9076-CBE6484391E0}">
      <dsp:nvSpPr>
        <dsp:cNvPr id="0" name=""/>
        <dsp:cNvSpPr/>
      </dsp:nvSpPr>
      <dsp:spPr>
        <a:xfrm>
          <a:off x="1537476" y="0"/>
          <a:ext cx="1920379" cy="582145"/>
        </a:xfrm>
        <a:prstGeom prst="chevron">
          <a:avLst/>
        </a:prstGeom>
        <a:solidFill>
          <a:srgbClr val="C74298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2019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0</a:t>
          </a:r>
        </a:p>
      </dsp:txBody>
      <dsp:txXfrm>
        <a:off x="1828549" y="0"/>
        <a:ext cx="1338234" cy="582145"/>
      </dsp:txXfrm>
    </dsp:sp>
    <dsp:sp modelId="{639EEA86-5DA7-6946-BA95-D5107F051887}">
      <dsp:nvSpPr>
        <dsp:cNvPr id="0" name=""/>
        <dsp:cNvSpPr/>
      </dsp:nvSpPr>
      <dsp:spPr>
        <a:xfrm>
          <a:off x="3073780" y="0"/>
          <a:ext cx="1920379" cy="582145"/>
        </a:xfrm>
        <a:prstGeom prst="chevron">
          <a:avLst/>
        </a:prstGeom>
        <a:solidFill>
          <a:srgbClr val="C7429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2020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0</a:t>
          </a:r>
        </a:p>
      </dsp:txBody>
      <dsp:txXfrm>
        <a:off x="3364853" y="0"/>
        <a:ext cx="1338234" cy="582145"/>
      </dsp:txXfrm>
    </dsp:sp>
    <dsp:sp modelId="{D659E33B-8330-9A4A-8450-A0C358BF052B}">
      <dsp:nvSpPr>
        <dsp:cNvPr id="0" name=""/>
        <dsp:cNvSpPr/>
      </dsp:nvSpPr>
      <dsp:spPr>
        <a:xfrm>
          <a:off x="4610084" y="0"/>
          <a:ext cx="1920379" cy="582145"/>
        </a:xfrm>
        <a:prstGeom prst="chevron">
          <a:avLst/>
        </a:prstGeom>
        <a:solidFill>
          <a:srgbClr val="C74298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0</a:t>
          </a:r>
        </a:p>
      </dsp:txBody>
      <dsp:txXfrm>
        <a:off x="4901157" y="0"/>
        <a:ext cx="1338234" cy="582145"/>
      </dsp:txXfrm>
    </dsp:sp>
    <dsp:sp modelId="{3F6846CB-96E2-3644-9323-8E055BB11EF1}">
      <dsp:nvSpPr>
        <dsp:cNvPr id="0" name=""/>
        <dsp:cNvSpPr/>
      </dsp:nvSpPr>
      <dsp:spPr>
        <a:xfrm>
          <a:off x="6146387" y="0"/>
          <a:ext cx="1920379" cy="582145"/>
        </a:xfrm>
        <a:prstGeom prst="chevron">
          <a:avLst/>
        </a:prstGeom>
        <a:solidFill>
          <a:srgbClr val="C74298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10</a:t>
          </a:r>
        </a:p>
      </dsp:txBody>
      <dsp:txXfrm>
        <a:off x="6437460" y="0"/>
        <a:ext cx="1338234" cy="582145"/>
      </dsp:txXfrm>
    </dsp:sp>
    <dsp:sp modelId="{FBAA6901-CE11-804C-996A-B2BEA67BD592}">
      <dsp:nvSpPr>
        <dsp:cNvPr id="0" name=""/>
        <dsp:cNvSpPr/>
      </dsp:nvSpPr>
      <dsp:spPr>
        <a:xfrm>
          <a:off x="7682691" y="0"/>
          <a:ext cx="1920379" cy="582145"/>
        </a:xfrm>
        <a:prstGeom prst="chevron">
          <a:avLst/>
        </a:prstGeom>
        <a:solidFill>
          <a:srgbClr val="C7429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2023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30</a:t>
          </a:r>
        </a:p>
      </dsp:txBody>
      <dsp:txXfrm>
        <a:off x="7973764" y="0"/>
        <a:ext cx="1338234" cy="582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515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20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00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6988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79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159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42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8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116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152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41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518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86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54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298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95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90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AA86-5598-496A-A127-C6CC5FE71F48}" type="datetimeFigureOut">
              <a:rPr lang="en-AU" smtClean="0"/>
              <a:t>12/09/2024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FF65E-7DDB-4E3B-A704-7163634480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4744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fif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ublish.viostream.com/play/bxixurbdwkgtf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6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D543-551E-2B53-A0D0-5E8422D5A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504" y="2912702"/>
            <a:ext cx="8144134" cy="1010494"/>
          </a:xfrm>
        </p:spPr>
        <p:txBody>
          <a:bodyPr/>
          <a:lstStyle/>
          <a:p>
            <a:r>
              <a:rPr lang="en-AU" dirty="0"/>
              <a:t>BSS-Senior FARM Campus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C1F80-B417-43AE-F22D-B73262C4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9466" cy="1570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B8B55-7557-D832-DD7F-0305C8945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29212" cy="2587530"/>
          </a:xfrm>
          <a:prstGeom prst="rect">
            <a:avLst/>
          </a:prstGeom>
        </p:spPr>
      </p:pic>
      <p:pic>
        <p:nvPicPr>
          <p:cNvPr id="7" name="Picture 6" descr="A child standing in a shed with sheep&#10;&#10;Description automatically generated">
            <a:extLst>
              <a:ext uri="{FF2B5EF4-FFF2-40B4-BE49-F238E27FC236}">
                <a16:creationId xmlns:a16="http://schemas.microsoft.com/office/drawing/2014/main" id="{FCCDC982-3728-B1DF-B3E9-7842AECF4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556" y="0"/>
            <a:ext cx="3465443" cy="2594917"/>
          </a:xfrm>
          <a:prstGeom prst="rect">
            <a:avLst/>
          </a:prstGeom>
        </p:spPr>
      </p:pic>
      <p:pic>
        <p:nvPicPr>
          <p:cNvPr id="9" name="Picture 8" descr="A person and a child playing guitar&#10;&#10;Description automatically generated">
            <a:extLst>
              <a:ext uri="{FF2B5EF4-FFF2-40B4-BE49-F238E27FC236}">
                <a16:creationId xmlns:a16="http://schemas.microsoft.com/office/drawing/2014/main" id="{1BC8614F-1828-BF94-122F-1270559C9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368"/>
            <a:ext cx="1958009" cy="2609632"/>
          </a:xfrm>
          <a:prstGeom prst="rect">
            <a:avLst/>
          </a:prstGeom>
        </p:spPr>
      </p:pic>
      <p:pic>
        <p:nvPicPr>
          <p:cNvPr id="11" name="Picture 10" descr="A person holding a bowl of fruit&#10;&#10;Description automatically generated">
            <a:extLst>
              <a:ext uri="{FF2B5EF4-FFF2-40B4-BE49-F238E27FC236}">
                <a16:creationId xmlns:a16="http://schemas.microsoft.com/office/drawing/2014/main" id="{9FD6E80B-6AF4-9B93-CBC6-117BCBBDD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90" y="4247321"/>
            <a:ext cx="1958009" cy="2610679"/>
          </a:xfrm>
          <a:prstGeom prst="rect">
            <a:avLst/>
          </a:prstGeom>
        </p:spPr>
      </p:pic>
      <p:pic>
        <p:nvPicPr>
          <p:cNvPr id="8" name="Picture 7" descr="A person standing behind a cash register&#10;&#10;Description automatically generated">
            <a:extLst>
              <a:ext uri="{FF2B5EF4-FFF2-40B4-BE49-F238E27FC236}">
                <a16:creationId xmlns:a16="http://schemas.microsoft.com/office/drawing/2014/main" id="{862D1A3D-D84C-2F72-E580-B6C30F9EC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06" y="-7387"/>
            <a:ext cx="1986864" cy="2594917"/>
          </a:xfrm>
          <a:prstGeom prst="rect">
            <a:avLst/>
          </a:prstGeom>
        </p:spPr>
      </p:pic>
      <p:pic>
        <p:nvPicPr>
          <p:cNvPr id="14" name="Picture 13" descr="A person playing drums with a person behind her&#10;&#10;Description automatically generated">
            <a:extLst>
              <a:ext uri="{FF2B5EF4-FFF2-40B4-BE49-F238E27FC236}">
                <a16:creationId xmlns:a16="http://schemas.microsoft.com/office/drawing/2014/main" id="{5DE80087-90E3-4555-6FEF-B75FFC4A7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62" y="4252958"/>
            <a:ext cx="1958009" cy="26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21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55FC-3313-7348-C21D-60F6A392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417" y="753228"/>
            <a:ext cx="8892765" cy="1080938"/>
          </a:xfrm>
        </p:spPr>
        <p:txBody>
          <a:bodyPr>
            <a:normAutofit/>
          </a:bodyPr>
          <a:lstStyle/>
          <a:p>
            <a:pPr algn="ctr"/>
            <a:r>
              <a:rPr lang="en-AU" sz="3200" dirty="0"/>
              <a:t>Hospitality/Kitchen Operations trainer- Deb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829EC-1181-6E8A-8447-66A7DAF4C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https://publish.viostream.com/play/bxixurbdwkgtfq</a:t>
            </a:r>
            <a:r>
              <a:rPr kumimoji="0" lang="en-AU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3A289-1B02-3DA5-DB0F-75ED2C648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987" y="2950401"/>
            <a:ext cx="5037773" cy="3137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12ED0-D6DC-D4E9-AA86-3C444BFA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6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55FC-3313-7348-C21D-60F6A392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417" y="753228"/>
            <a:ext cx="8892765" cy="1080938"/>
          </a:xfrm>
        </p:spPr>
        <p:txBody>
          <a:bodyPr>
            <a:normAutofit/>
          </a:bodyPr>
          <a:lstStyle/>
          <a:p>
            <a:pPr algn="ctr"/>
            <a:r>
              <a:rPr lang="en-AU" sz="3200" dirty="0"/>
              <a:t>Student videos- “Why I like my VET course”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2ED0-D6DC-D4E9-AA86-3C444BFAB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3" name="PhoebeMP31">
            <a:hlinkClick r:id="" action="ppaction://media"/>
            <a:extLst>
              <a:ext uri="{FF2B5EF4-FFF2-40B4-BE49-F238E27FC236}">
                <a16:creationId xmlns:a16="http://schemas.microsoft.com/office/drawing/2014/main" id="{4DE04522-5B14-ADF8-EB1D-F4419A3FE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1539" y="2518973"/>
            <a:ext cx="2314574" cy="4114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E85F90-9A99-E190-25B0-9D208B559F52}"/>
              </a:ext>
            </a:extLst>
          </p:cNvPr>
          <p:cNvSpPr txBox="1"/>
          <p:nvPr/>
        </p:nvSpPr>
        <p:spPr>
          <a:xfrm>
            <a:off x="957404" y="2149641"/>
            <a:ext cx="4040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Phoebe- VET Cert 2 Workplace Skills</a:t>
            </a:r>
            <a:endParaRPr kumimoji="0" lang="en-AU" sz="20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352A3-2EB9-108B-406F-71F2DF42FB19}"/>
              </a:ext>
            </a:extLst>
          </p:cNvPr>
          <p:cNvSpPr txBox="1"/>
          <p:nvPr/>
        </p:nvSpPr>
        <p:spPr>
          <a:xfrm>
            <a:off x="6588660" y="2222069"/>
            <a:ext cx="3596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0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Michael- VET Cert 2 Music</a:t>
            </a:r>
            <a:endParaRPr kumimoji="0" lang="en-AU" sz="20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MichaelMP3">
            <a:hlinkClick r:id="" action="ppaction://media"/>
            <a:extLst>
              <a:ext uri="{FF2B5EF4-FFF2-40B4-BE49-F238E27FC236}">
                <a16:creationId xmlns:a16="http://schemas.microsoft.com/office/drawing/2014/main" id="{11AE43A2-6605-1012-E922-A08C9BBB7D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4618" y="2623174"/>
            <a:ext cx="2197348" cy="390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1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5BC2-340A-1CE8-28CA-A87F8FBB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341107"/>
            <a:ext cx="8990034" cy="1080938"/>
          </a:xfrm>
        </p:spPr>
        <p:txBody>
          <a:bodyPr>
            <a:normAutofit/>
          </a:bodyPr>
          <a:lstStyle/>
          <a:p>
            <a:r>
              <a:rPr lang="en-AU" sz="3200" dirty="0"/>
              <a:t>Careers, Pathways and Transition Coordinator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A0089-C5E2-8BC6-44BA-BF1BAE5CD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03" y="1253331"/>
            <a:ext cx="10031895" cy="4351338"/>
          </a:xfrm>
        </p:spPr>
        <p:txBody>
          <a:bodyPr/>
          <a:lstStyle/>
          <a:p>
            <a:r>
              <a:rPr lang="en-AU" sz="1600" dirty="0"/>
              <a:t>Work experience placements and Career and Pathway guidance support to Senior students.</a:t>
            </a:r>
          </a:p>
          <a:p>
            <a:r>
              <a:rPr lang="en-AU" sz="1600" dirty="0"/>
              <a:t>Year 12 Pathway Planning meetings with families and students including referrals to NDIS support, linking in the NDIS Navigator</a:t>
            </a:r>
          </a:p>
          <a:p>
            <a:r>
              <a:rPr lang="en-AU" sz="1600" dirty="0"/>
              <a:t>Development of Student Career Action Plans and other Career planning tools with students such as Morrisby assessment. Currently in the process of going through the Inclusive Careers Benchmarking tool.</a:t>
            </a:r>
          </a:p>
          <a:p>
            <a:r>
              <a:rPr lang="en-AU" sz="1600" dirty="0"/>
              <a:t>Support School Based Apprenticeship programs through </a:t>
            </a:r>
            <a:r>
              <a:rPr lang="en-AU" sz="1600" dirty="0" err="1"/>
              <a:t>Westvic</a:t>
            </a:r>
            <a:r>
              <a:rPr lang="en-AU" sz="1600" dirty="0"/>
              <a:t> and HeadStart</a:t>
            </a:r>
          </a:p>
          <a:p>
            <a:r>
              <a:rPr lang="en-AU" sz="1600" dirty="0"/>
              <a:t>School leavers tracking (done through the Past Student afternoon events twice a year).</a:t>
            </a:r>
          </a:p>
          <a:p>
            <a:r>
              <a:rPr lang="en-AU" sz="1600" dirty="0"/>
              <a:t>Career related events/activities such as our annual Post School Options expo, industry visits and experiences, short courses delivered to students such as White Card and RSA.</a:t>
            </a:r>
          </a:p>
          <a:p>
            <a:pPr marL="0" indent="0">
              <a:buNone/>
            </a:pPr>
            <a:endParaRPr lang="en-AU" sz="1600" dirty="0"/>
          </a:p>
        </p:txBody>
      </p:sp>
      <p:pic>
        <p:nvPicPr>
          <p:cNvPr id="5" name="Picture 4" descr="A group of people standing in front of a greenhouse&#10;&#10;Description automatically generated">
            <a:extLst>
              <a:ext uri="{FF2B5EF4-FFF2-40B4-BE49-F238E27FC236}">
                <a16:creationId xmlns:a16="http://schemas.microsoft.com/office/drawing/2014/main" id="{3AD49141-8AFF-95C4-E177-6F2EE774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97" y="4314483"/>
            <a:ext cx="3911919" cy="2202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men wearing reflective vests&#10;&#10;Description automatically generated">
            <a:extLst>
              <a:ext uri="{FF2B5EF4-FFF2-40B4-BE49-F238E27FC236}">
                <a16:creationId xmlns:a16="http://schemas.microsoft.com/office/drawing/2014/main" id="{99CD7A71-FF6C-9D00-F2E3-E5A6CF972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7814" y="4695343"/>
            <a:ext cx="2479999" cy="146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erson standing in a store&#10;&#10;Description automatically generated">
            <a:extLst>
              <a:ext uri="{FF2B5EF4-FFF2-40B4-BE49-F238E27FC236}">
                <a16:creationId xmlns:a16="http://schemas.microsoft.com/office/drawing/2014/main" id="{05487538-E9FB-5CA8-804E-33777D749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32" y="4186941"/>
            <a:ext cx="1365644" cy="2489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1AD7BB7C-14F3-8361-63DA-BE3D1A58F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3" y="4164205"/>
            <a:ext cx="1785562" cy="2502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1CB18-C1BD-8F7D-17F5-C8A7F65A8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0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5BC2-340A-1CE8-28CA-A87F8FBB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757567"/>
            <a:ext cx="8990034" cy="1080938"/>
          </a:xfrm>
        </p:spPr>
        <p:txBody>
          <a:bodyPr>
            <a:normAutofit/>
          </a:bodyPr>
          <a:lstStyle/>
          <a:p>
            <a:pPr algn="ctr"/>
            <a:r>
              <a:rPr lang="en-AU" sz="3200" dirty="0"/>
              <a:t>HEADSTART STUDENT SUCCESS 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1CB18-C1BD-8F7D-17F5-C8A7F65A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4F3BA-FB24-284F-39EA-F780A7A53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"/>
          <a:stretch/>
        </p:blipFill>
        <p:spPr>
          <a:xfrm>
            <a:off x="2299580" y="1978049"/>
            <a:ext cx="6771993" cy="47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6FAB-582C-A9E0-7C77-651B9546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Questions/comments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2575D-6190-18B1-ABE2-80E5EAB42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sz="28700" dirty="0"/>
              <a:t>?</a:t>
            </a:r>
            <a:r>
              <a:rPr lang="en-AU" sz="9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D08E0-C8CC-B664-1784-CC990B93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7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EB01-B580-B3E4-229C-D3C2BFB9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Acknowledgement of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BB0A-596F-77FA-8132-70A03921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1" y="2841523"/>
            <a:ext cx="11926956" cy="3094666"/>
          </a:xfrm>
        </p:spPr>
        <p:txBody>
          <a:bodyPr/>
          <a:lstStyle/>
          <a:p>
            <a:r>
              <a:rPr lang="en-AU" dirty="0"/>
              <a:t>We, at Ballarat Specialist School acknowledge the Traditional Owners of the land, the </a:t>
            </a:r>
            <a:r>
              <a:rPr lang="en-AU" dirty="0" err="1"/>
              <a:t>Wadawurrung</a:t>
            </a:r>
            <a:r>
              <a:rPr lang="en-AU" dirty="0"/>
              <a:t> people. We pay our respects to the Elders past, present and emerging.</a:t>
            </a:r>
          </a:p>
          <a:p>
            <a:endParaRPr lang="en-AU" dirty="0"/>
          </a:p>
          <a:p>
            <a:r>
              <a:rPr lang="en-AU" dirty="0"/>
              <a:t>We thank the Traditional Owners for custodianship of the land, and celebrate the continuing culture of the </a:t>
            </a:r>
            <a:r>
              <a:rPr lang="en-AU" dirty="0" err="1"/>
              <a:t>Wadawurrung</a:t>
            </a:r>
            <a:r>
              <a:rPr lang="en-AU" dirty="0"/>
              <a:t> people acknowledging the memory of honourable ancestors.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04393-D06E-E120-FD47-05014B68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4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1903-B003-96CF-19CC-285B7C44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14" y="773106"/>
            <a:ext cx="7335078" cy="1080938"/>
          </a:xfrm>
        </p:spPr>
        <p:txBody>
          <a:bodyPr/>
          <a:lstStyle/>
          <a:p>
            <a:pPr algn="ctr"/>
            <a:r>
              <a:rPr lang="en-AU" dirty="0"/>
              <a:t>Who we are?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E202-D7F7-9C4C-9CC9-9AE9E5553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1" y="2336872"/>
            <a:ext cx="7513981" cy="4242831"/>
          </a:xfr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 Classrooms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146 students enrolled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Curriculum - VPC across all classes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VET programs for all students (recognised TAFE courses delivered by BSS Staff)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Wellbeing team including therapy services full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 at the campus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Careers, VET &amp; Work Experience Co-Ordinator as well as HeadStart Traineeships and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Apprenticheship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Co-Ordinator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6F987-70E3-2A84-D302-47C9A7D0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7" name="Picture 6" descr="A person holding two framed pictures&#10;&#10;Description automatically generated">
            <a:extLst>
              <a:ext uri="{FF2B5EF4-FFF2-40B4-BE49-F238E27FC236}">
                <a16:creationId xmlns:a16="http://schemas.microsoft.com/office/drawing/2014/main" id="{15365DD9-B8D7-4A2D-A505-78522CFED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3" y="4385442"/>
            <a:ext cx="3316358" cy="2474985"/>
          </a:xfrm>
          <a:prstGeom prst="rect">
            <a:avLst/>
          </a:prstGeom>
        </p:spPr>
      </p:pic>
      <p:pic>
        <p:nvPicPr>
          <p:cNvPr id="6" name="Picture 5" descr="A child running on a ladder&#10;&#10;Description automatically generated">
            <a:extLst>
              <a:ext uri="{FF2B5EF4-FFF2-40B4-BE49-F238E27FC236}">
                <a16:creationId xmlns:a16="http://schemas.microsoft.com/office/drawing/2014/main" id="{2526484B-0099-DFDF-9F9F-AACA73F3C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3" y="-1"/>
            <a:ext cx="3316358" cy="442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1903-B003-96CF-19CC-285B7C44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14" y="773106"/>
            <a:ext cx="7335078" cy="1080938"/>
          </a:xfrm>
        </p:spPr>
        <p:txBody>
          <a:bodyPr/>
          <a:lstStyle/>
          <a:p>
            <a:pPr algn="ctr"/>
            <a:r>
              <a:rPr lang="en-AU" dirty="0"/>
              <a:t>Key staff at the Senior Campus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6F987-70E3-2A84-D302-47C9A7D0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6CE4A-47E2-C752-6F5C-4C918EE1E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27" y="2026208"/>
            <a:ext cx="1000950" cy="140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F22E6C-B658-7FBB-B21A-34A75C53B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717" y="2059084"/>
            <a:ext cx="1023547" cy="1434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0820-2D9B-C8F9-162D-89AE91A98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764" y="2033261"/>
            <a:ext cx="1023548" cy="1434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0B5CFC-C83B-A88E-BCF0-49F0AD286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385" y="2026207"/>
            <a:ext cx="1001995" cy="1402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D7593E-F428-1617-90C0-A1D1EAF23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707" y="2033497"/>
            <a:ext cx="1024578" cy="1434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D56F6C-925F-3A67-E2D3-D2039B4E9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952" y="4607241"/>
            <a:ext cx="1024578" cy="1434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78DEE2-48A3-C3BE-D514-E573AE6FE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0255" y="4609920"/>
            <a:ext cx="1037834" cy="1452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B6F3D3-0EE0-912C-EF29-0E206B3252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6445" y="4607241"/>
            <a:ext cx="1037834" cy="14556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1E3147-C586-41CC-5C20-CEAE413ECB8D}"/>
              </a:ext>
            </a:extLst>
          </p:cNvPr>
          <p:cNvSpPr txBox="1"/>
          <p:nvPr/>
        </p:nvSpPr>
        <p:spPr>
          <a:xfrm>
            <a:off x="1494577" y="3383094"/>
            <a:ext cx="129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Mat Gannon</a:t>
            </a:r>
          </a:p>
          <a:p>
            <a:pPr algn="ctr"/>
            <a:r>
              <a:rPr lang="en-AU" sz="1400" dirty="0"/>
              <a:t>Campus Principal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18D3BB-5345-D4C9-B057-73D976C2EB81}"/>
              </a:ext>
            </a:extLst>
          </p:cNvPr>
          <p:cNvSpPr txBox="1"/>
          <p:nvPr/>
        </p:nvSpPr>
        <p:spPr>
          <a:xfrm>
            <a:off x="3118999" y="3467906"/>
            <a:ext cx="129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Tegan Winzar</a:t>
            </a:r>
          </a:p>
          <a:p>
            <a:pPr algn="ctr"/>
            <a:r>
              <a:rPr lang="en-AU" sz="1400" dirty="0"/>
              <a:t>Assistant Principal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2AE5EA-7B49-01EE-3F35-C4F38453941D}"/>
              </a:ext>
            </a:extLst>
          </p:cNvPr>
          <p:cNvSpPr txBox="1"/>
          <p:nvPr/>
        </p:nvSpPr>
        <p:spPr>
          <a:xfrm>
            <a:off x="4713687" y="3429000"/>
            <a:ext cx="1235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Adrian Beer</a:t>
            </a:r>
          </a:p>
          <a:p>
            <a:pPr algn="ctr"/>
            <a:r>
              <a:rPr lang="en-AU" sz="1400" dirty="0"/>
              <a:t>Leading Teacher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CC3B68-0041-F049-87F2-902AD367A91F}"/>
              </a:ext>
            </a:extLst>
          </p:cNvPr>
          <p:cNvSpPr txBox="1"/>
          <p:nvPr/>
        </p:nvSpPr>
        <p:spPr>
          <a:xfrm>
            <a:off x="6233707" y="3467906"/>
            <a:ext cx="13650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00" dirty="0"/>
              <a:t>Michelle Miller</a:t>
            </a:r>
          </a:p>
          <a:p>
            <a:pPr algn="ctr"/>
            <a:r>
              <a:rPr lang="en-AU" sz="1300" dirty="0"/>
              <a:t>ES Leader &amp; Campus First Aid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1C2ED4-881A-3AF7-1CBA-14AD8EF235CC}"/>
              </a:ext>
            </a:extLst>
          </p:cNvPr>
          <p:cNvSpPr txBox="1"/>
          <p:nvPr/>
        </p:nvSpPr>
        <p:spPr>
          <a:xfrm>
            <a:off x="7772802" y="3455848"/>
            <a:ext cx="136504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00" dirty="0"/>
              <a:t>Katie Howard</a:t>
            </a:r>
          </a:p>
          <a:p>
            <a:pPr algn="ctr"/>
            <a:r>
              <a:rPr lang="en-AU" sz="1300" dirty="0"/>
              <a:t>Careers/</a:t>
            </a:r>
          </a:p>
          <a:p>
            <a:pPr algn="ctr"/>
            <a:r>
              <a:rPr lang="en-AU" sz="1300" dirty="0"/>
              <a:t>Pathways &amp; VASS Coordinator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6BE051-D5CE-69A7-DAB7-B123F6DE8731}"/>
              </a:ext>
            </a:extLst>
          </p:cNvPr>
          <p:cNvSpPr txBox="1"/>
          <p:nvPr/>
        </p:nvSpPr>
        <p:spPr>
          <a:xfrm>
            <a:off x="2693594" y="5985080"/>
            <a:ext cx="129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James Reicha</a:t>
            </a:r>
          </a:p>
          <a:p>
            <a:pPr algn="ctr"/>
            <a:r>
              <a:rPr lang="en-AU" sz="1400" dirty="0"/>
              <a:t>SPLC1 Leader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F16E19-8039-0B4B-D4E4-A2041C73E3DD}"/>
              </a:ext>
            </a:extLst>
          </p:cNvPr>
          <p:cNvSpPr txBox="1"/>
          <p:nvPr/>
        </p:nvSpPr>
        <p:spPr>
          <a:xfrm>
            <a:off x="4473325" y="6041650"/>
            <a:ext cx="129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Matt Piersma</a:t>
            </a:r>
          </a:p>
          <a:p>
            <a:pPr algn="ctr"/>
            <a:r>
              <a:rPr lang="en-AU" sz="1400" dirty="0"/>
              <a:t>SPLC1 Leader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EF05CF-138F-1C17-37C4-28FD7B31548D}"/>
              </a:ext>
            </a:extLst>
          </p:cNvPr>
          <p:cNvSpPr txBox="1"/>
          <p:nvPr/>
        </p:nvSpPr>
        <p:spPr>
          <a:xfrm>
            <a:off x="6253056" y="6048061"/>
            <a:ext cx="129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Lynne Koene</a:t>
            </a:r>
          </a:p>
          <a:p>
            <a:pPr algn="ctr"/>
            <a:r>
              <a:rPr lang="en-AU" sz="1400" dirty="0"/>
              <a:t>SPLC2 Leader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0F3BBD6-138E-8EE6-D9C2-DE70F09EE9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1897" y="2037770"/>
            <a:ext cx="1020508" cy="14287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150CCBD-2D88-AC57-1A05-8E2F71BED4A4}"/>
              </a:ext>
            </a:extLst>
          </p:cNvPr>
          <p:cNvSpPr txBox="1"/>
          <p:nvPr/>
        </p:nvSpPr>
        <p:spPr>
          <a:xfrm>
            <a:off x="9139629" y="3466481"/>
            <a:ext cx="13650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00" dirty="0"/>
              <a:t>Cheree Boulton</a:t>
            </a:r>
          </a:p>
          <a:p>
            <a:pPr algn="ctr"/>
            <a:r>
              <a:rPr lang="en-AU" sz="1300" dirty="0"/>
              <a:t>NDIS Navigator</a:t>
            </a:r>
          </a:p>
        </p:txBody>
      </p:sp>
    </p:spTree>
    <p:extLst>
      <p:ext uri="{BB962C8B-B14F-4D97-AF65-F5344CB8AC3E}">
        <p14:creationId xmlns:p14="http://schemas.microsoft.com/office/powerpoint/2010/main" val="195033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493C-FB7B-6C41-AEE9-4833F6B8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5" y="753228"/>
            <a:ext cx="8862947" cy="1080938"/>
          </a:xfrm>
        </p:spPr>
        <p:txBody>
          <a:bodyPr/>
          <a:lstStyle/>
          <a:p>
            <a:pPr algn="ctr"/>
            <a:r>
              <a:rPr lang="en-AU" dirty="0"/>
              <a:t>Additional Features of the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0BE74-F285-09DF-0874-1E4A16686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93504"/>
            <a:ext cx="7797757" cy="3935895"/>
          </a:xfrm>
        </p:spPr>
        <p:txBody>
          <a:bodyPr/>
          <a:lstStyle/>
          <a:p>
            <a:r>
              <a:rPr lang="en-AU" dirty="0"/>
              <a:t>Café and Op-Shop open to the public 5 days a week</a:t>
            </a:r>
          </a:p>
          <a:p>
            <a:r>
              <a:rPr lang="en-AU" dirty="0"/>
              <a:t>FARM Track open to the community- approx. 1km</a:t>
            </a:r>
          </a:p>
          <a:p>
            <a:r>
              <a:rPr lang="en-AU" dirty="0"/>
              <a:t>Close to 30 Farm Animals (excluding chickens)</a:t>
            </a:r>
          </a:p>
          <a:p>
            <a:r>
              <a:rPr lang="en-AU" dirty="0"/>
              <a:t>Shared facilities with U3A </a:t>
            </a:r>
          </a:p>
          <a:p>
            <a:r>
              <a:rPr lang="en-AU" dirty="0"/>
              <a:t>New projects coming…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D822D-2BDE-A752-5595-160F8F05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6" name="Picture 5" descr="A person holding a goat&#10;&#10;Description automatically generated">
            <a:extLst>
              <a:ext uri="{FF2B5EF4-FFF2-40B4-BE49-F238E27FC236}">
                <a16:creationId xmlns:a16="http://schemas.microsoft.com/office/drawing/2014/main" id="{D8B35B36-A541-8CF0-4AEE-30A2F6989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65" y="1980676"/>
            <a:ext cx="3564835" cy="487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2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A38A-D600-1A84-6334-AC50826B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5" y="753228"/>
            <a:ext cx="8862947" cy="1080938"/>
          </a:xfrm>
        </p:spPr>
        <p:txBody>
          <a:bodyPr/>
          <a:lstStyle/>
          <a:p>
            <a:pPr algn="ctr"/>
            <a:r>
              <a:rPr lang="en-AU" dirty="0"/>
              <a:t>For Students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997F-915F-052E-D985-D4223157D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568" y="2336872"/>
            <a:ext cx="7404546" cy="4362101"/>
          </a:xfrm>
        </p:spPr>
        <p:txBody>
          <a:bodyPr>
            <a:normAutofit fontScale="625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Year level camps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Excursions linked to curriculum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Excursions to promote positive engagement in the community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Musical showcases- All Abilities Eisteddfod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Post-school expo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Returning students afternoon tea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Formals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Graduation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0E0E8-2491-4DE9-5B2C-DB76AF72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8" name="Picture 7" descr="Two men in wet suits holding surfboards&#10;&#10;Description automatically generated">
            <a:extLst>
              <a:ext uri="{FF2B5EF4-FFF2-40B4-BE49-F238E27FC236}">
                <a16:creationId xmlns:a16="http://schemas.microsoft.com/office/drawing/2014/main" id="{46BE0F40-B9F3-69BA-3E0F-F6AA73F93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0892" y="2586892"/>
            <a:ext cx="4881265" cy="36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0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DC03-3A92-9020-D29B-5D2F023E3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761036"/>
            <a:ext cx="8048238" cy="1080938"/>
          </a:xfrm>
        </p:spPr>
        <p:txBody>
          <a:bodyPr/>
          <a:lstStyle/>
          <a:p>
            <a:pPr algn="ctr"/>
            <a:r>
              <a:rPr lang="en-AU" dirty="0"/>
              <a:t>VPC (Victorian Pathways Certificate)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E1589-70A3-A3D8-C0FC-77B8F76E1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1" y="2336873"/>
            <a:ext cx="8573729" cy="3599316"/>
          </a:xfrm>
        </p:spPr>
        <p:txBody>
          <a:bodyPr/>
          <a:lstStyle/>
          <a:p>
            <a:pPr marL="4572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Senior secondary curriculum - written by the VCAA for students who would benefit from a more individualised program at a more accessible level</a:t>
            </a:r>
          </a:p>
          <a:p>
            <a:pPr marL="4572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Age-appropriate experiences suited to Senior School (Years 10 to 12) </a:t>
            </a:r>
          </a:p>
          <a:p>
            <a:pPr marL="4572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endParaRPr lang="en-AU" sz="1800" kern="0" dirty="0">
              <a:latin typeface="Calibri"/>
              <a:cs typeface="Calibri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rPr>
              <a:t>At BSS, students are exposed to the VPC for three years. Last year 4 Year 12 students completed their full VPC Certificate. This year, we have projected 11 Year 12s may complete it, along with 5 Year 11s.</a:t>
            </a: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lang="en-AU" sz="18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lang="en-AU" dirty="0"/>
          </a:p>
        </p:txBody>
      </p:sp>
      <p:pic>
        <p:nvPicPr>
          <p:cNvPr id="4" name="Google Shape;378;p44">
            <a:extLst>
              <a:ext uri="{FF2B5EF4-FFF2-40B4-BE49-F238E27FC236}">
                <a16:creationId xmlns:a16="http://schemas.microsoft.com/office/drawing/2014/main" id="{DFF747F3-EF2B-BBE2-6285-579889ECC94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4023" y="5016027"/>
            <a:ext cx="10615236" cy="141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C7B07-571B-4050-F994-0CBA4FB1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8" name="Picture 7" descr="A person and person looking at a piece of paper&#10;&#10;Description automatically generated">
            <a:extLst>
              <a:ext uri="{FF2B5EF4-FFF2-40B4-BE49-F238E27FC236}">
                <a16:creationId xmlns:a16="http://schemas.microsoft.com/office/drawing/2014/main" id="{02AF1F84-9220-7319-86F3-FFF27CDA9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97" y="0"/>
            <a:ext cx="2848703" cy="37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8E9720-F8B0-4D3D-F874-C152F79CD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13" y="831128"/>
            <a:ext cx="8865704" cy="936000"/>
          </a:xfrm>
        </p:spPr>
        <p:txBody>
          <a:bodyPr>
            <a:normAutofit/>
          </a:bodyPr>
          <a:lstStyle/>
          <a:p>
            <a:pPr algn="ctr"/>
            <a:r>
              <a:rPr lang="en-AU" sz="4400" b="0" dirty="0"/>
              <a:t>Current VET offerings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9DDB50-D097-5DC6-36D2-28D37EBEDD34}"/>
              </a:ext>
            </a:extLst>
          </p:cNvPr>
          <p:cNvSpPr txBox="1">
            <a:spLocks/>
          </p:cNvSpPr>
          <p:nvPr/>
        </p:nvSpPr>
        <p:spPr>
          <a:xfrm>
            <a:off x="167148" y="2123768"/>
            <a:ext cx="9271820" cy="4734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Symbol" panose="05050102010706020507" pitchFamily="18" charset="2"/>
              <a:buChar char="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VET offerings 2024 encompassing Cert I, II, III and SBATs:</a:t>
            </a:r>
          </a:p>
          <a:p>
            <a:pPr marL="342900" indent="-342900" algn="l">
              <a:buFont typeface="Symbol" panose="05050102010706020507" pitchFamily="18" charset="2"/>
              <a:buChar char=""/>
            </a:pPr>
            <a:endParaRPr lang="en-AU" sz="24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 - Life skills (Pathways Academy)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 - Hospitality (</a:t>
            </a:r>
            <a:r>
              <a:rPr lang="en-AU" sz="2400" kern="1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iVET</a:t>
            </a: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 &amp; II – Retail/Workplace Skills (</a:t>
            </a:r>
            <a:r>
              <a:rPr lang="en-AU" sz="2400" kern="1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iVET</a:t>
            </a: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II – Cookery (</a:t>
            </a:r>
            <a:r>
              <a:rPr lang="en-AU" sz="2400" kern="1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iVET</a:t>
            </a: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I&amp; II - Visual Arts (COSAMP)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I&amp; II - Sport &amp; Recreation (</a:t>
            </a:r>
            <a:r>
              <a:rPr lang="en-AU" sz="2400" kern="1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iVET</a:t>
            </a: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II- Music (COSAMP)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 II Rural Operations- VEG Education</a:t>
            </a:r>
          </a:p>
          <a:p>
            <a:pPr marL="714375" indent="-342900" algn="l">
              <a:buFont typeface="Calibri" panose="020F0502020204030204" pitchFamily="34" charset="0"/>
              <a:buChar char="-"/>
            </a:pPr>
            <a:r>
              <a:rPr lang="en-AU" sz="24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SBAT Cert II Horticulture-South West TAFE</a:t>
            </a:r>
          </a:p>
          <a:p>
            <a:pPr marL="714375" indent="-342900">
              <a:buFont typeface="Calibri" panose="020F0502020204030204" pitchFamily="34" charset="0"/>
              <a:buChar char="-"/>
            </a:pPr>
            <a:endParaRPr lang="en-AU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11C3A3-EED5-24AB-E770-476905B3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3" name="Picture 2" descr="Two women painting a wall&#10;&#10;Description automatically generated">
            <a:extLst>
              <a:ext uri="{FF2B5EF4-FFF2-40B4-BE49-F238E27FC236}">
                <a16:creationId xmlns:a16="http://schemas.microsoft.com/office/drawing/2014/main" id="{65520F27-560F-1394-A642-EFED17583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04" y="3360026"/>
            <a:ext cx="4697896" cy="35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65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8F16-2CE0-FE0E-4795-568A8A87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9" y="753228"/>
            <a:ext cx="8730853" cy="1080938"/>
          </a:xfrm>
        </p:spPr>
        <p:txBody>
          <a:bodyPr/>
          <a:lstStyle/>
          <a:p>
            <a:pPr algn="ctr"/>
            <a:r>
              <a:rPr lang="en-AU" dirty="0"/>
              <a:t>VET and VET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F8A62-615C-8764-A7C3-C4D102EEA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95" y="2336873"/>
            <a:ext cx="9507577" cy="3599316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Ballarat Specialist School has experienced significant growth from 2019.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number of Students 2019 – 2023 - </a:t>
            </a:r>
            <a:r>
              <a:rPr kumimoji="0" lang="en-AU" sz="28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284</a:t>
            </a:r>
            <a:endParaRPr kumimoji="0" lang="en-AU" sz="28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 of students who completed certificates</a:t>
            </a:r>
          </a:p>
          <a:p>
            <a:pPr marL="7143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2019 - 2022 - </a:t>
            </a:r>
            <a:r>
              <a:rPr kumimoji="0" lang="en-AU" sz="24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55    </a:t>
            </a:r>
          </a:p>
          <a:p>
            <a:pPr marL="7143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2023 - </a:t>
            </a:r>
            <a:r>
              <a:rPr kumimoji="0" lang="en-AU" sz="24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</a:p>
          <a:p>
            <a:pPr marL="7143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 b="1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2024- 100 (projected)</a:t>
            </a:r>
            <a:endParaRPr kumimoji="0" lang="en-AU" sz="24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4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FCD758-AAAC-A307-00F8-70E8039B8D35}"/>
              </a:ext>
            </a:extLst>
          </p:cNvPr>
          <p:cNvGrpSpPr/>
          <p:nvPr/>
        </p:nvGrpSpPr>
        <p:grpSpPr>
          <a:xfrm>
            <a:off x="1466661" y="5468293"/>
            <a:ext cx="9604245" cy="1205737"/>
            <a:chOff x="1425465" y="2818519"/>
            <a:chExt cx="9507578" cy="1426644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C4868E68-865A-4EF1-3447-F1619A9384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09403677"/>
                </p:ext>
              </p:extLst>
            </p:nvPr>
          </p:nvGraphicFramePr>
          <p:xfrm>
            <a:off x="1425466" y="2818519"/>
            <a:ext cx="9507577" cy="6888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E59ED513-9FA1-596D-4919-86A8BC1808F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55432861"/>
                </p:ext>
              </p:extLst>
            </p:nvPr>
          </p:nvGraphicFramePr>
          <p:xfrm>
            <a:off x="1425465" y="3556360"/>
            <a:ext cx="9507577" cy="6888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32860D-72F5-47AC-BE60-25CEF1920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321904" cy="1978049"/>
          </a:xfrm>
          <a:prstGeom prst="rect">
            <a:avLst/>
          </a:prstGeom>
        </p:spPr>
      </p:pic>
      <p:pic>
        <p:nvPicPr>
          <p:cNvPr id="9" name="Picture 8" descr="A person and person cooking&#10;&#10;Description automatically generated">
            <a:extLst>
              <a:ext uri="{FF2B5EF4-FFF2-40B4-BE49-F238E27FC236}">
                <a16:creationId xmlns:a16="http://schemas.microsoft.com/office/drawing/2014/main" id="{3ECF7E99-CC97-7B3D-E9F8-26EEFDF8D8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102" y="0"/>
            <a:ext cx="2467897" cy="48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9222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3caf3a-7165-4033-ade8-fd506b07d535" xsi:nil="true"/>
    <lcf76f155ced4ddcb4097134ff3c332f xmlns="d952dc8f-b3a8-4e87-8b24-6a11a21d98c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75E9711CDA01428A83DF62041457D0" ma:contentTypeVersion="18" ma:contentTypeDescription="Create a new document." ma:contentTypeScope="" ma:versionID="7c8961f959ededbff3c6fa60977bd487">
  <xsd:schema xmlns:xsd="http://www.w3.org/2001/XMLSchema" xmlns:xs="http://www.w3.org/2001/XMLSchema" xmlns:p="http://schemas.microsoft.com/office/2006/metadata/properties" xmlns:ns2="d952dc8f-b3a8-4e87-8b24-6a11a21d98cc" xmlns:ns3="a13caf3a-7165-4033-ade8-fd506b07d535" targetNamespace="http://schemas.microsoft.com/office/2006/metadata/properties" ma:root="true" ma:fieldsID="fdec7da1b7079353e72f3868506ee3ad" ns2:_="" ns3:_="">
    <xsd:import namespace="d952dc8f-b3a8-4e87-8b24-6a11a21d98cc"/>
    <xsd:import namespace="a13caf3a-7165-4033-ade8-fd506b07d5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2dc8f-b3a8-4e87-8b24-6a11a21d98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f2b94c5-fd9b-49c0-9fdc-a34e2b048e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caf3a-7165-4033-ade8-fd506b07d53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ce3858-1f47-4852-adca-45894e1b582e}" ma:internalName="TaxCatchAll" ma:showField="CatchAllData" ma:web="a13caf3a-7165-4033-ade8-fd506b07d5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B113D7-7F6E-4534-AF79-C69C8C8736FC}">
  <ds:schemaRefs>
    <ds:schemaRef ds:uri="http://schemas.microsoft.com/office/infopath/2007/PartnerControls"/>
    <ds:schemaRef ds:uri="ff391631-1d5a-4be8-9f18-fd60e522a37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621BC3A-EAE4-4841-81B4-CF617D8F17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84E77F-82E7-4EA2-B6AE-2D55000FE1A6}"/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1120</TotalTime>
  <Words>662</Words>
  <Application>Microsoft Office PowerPoint</Application>
  <PresentationFormat>Widescreen</PresentationFormat>
  <Paragraphs>127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Symbol</vt:lpstr>
      <vt:lpstr>Trebuchet MS</vt:lpstr>
      <vt:lpstr>Berlin</vt:lpstr>
      <vt:lpstr>BSS-Senior FARM Campus </vt:lpstr>
      <vt:lpstr>Acknowledgement of Country</vt:lpstr>
      <vt:lpstr>Who we are? </vt:lpstr>
      <vt:lpstr>Key staff at the Senior Campus</vt:lpstr>
      <vt:lpstr>Additional Features of the FARM</vt:lpstr>
      <vt:lpstr>For Students </vt:lpstr>
      <vt:lpstr>VPC (Victorian Pathways Certificate)</vt:lpstr>
      <vt:lpstr>Current VET offerings </vt:lpstr>
      <vt:lpstr>VET and VET Growth</vt:lpstr>
      <vt:lpstr>Hospitality/Kitchen Operations trainer- Deb</vt:lpstr>
      <vt:lpstr>Student videos- “Why I like my VET course”</vt:lpstr>
      <vt:lpstr>Careers, Pathways and Transition Coordinator</vt:lpstr>
      <vt:lpstr>HEADSTART STUDENT SUCCESS STORIES</vt:lpstr>
      <vt:lpstr>Questions/comments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Mathew Gannon</dc:creator>
  <cp:lastModifiedBy>Katie Howard</cp:lastModifiedBy>
  <cp:revision>18</cp:revision>
  <dcterms:created xsi:type="dcterms:W3CDTF">2024-08-12T00:41:55Z</dcterms:created>
  <dcterms:modified xsi:type="dcterms:W3CDTF">2024-09-12T05:31:06Z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0x010100D7A2EC14E5C00A43A9E16965E4A24B5C</vt:lpwstr>
  </property>
</Properties>
</file>